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88" r:id="rId3"/>
    <p:sldId id="309" r:id="rId4"/>
    <p:sldId id="310" r:id="rId5"/>
    <p:sldId id="311" r:id="rId6"/>
    <p:sldId id="313" r:id="rId7"/>
    <p:sldId id="312" r:id="rId8"/>
    <p:sldId id="317" r:id="rId9"/>
    <p:sldId id="315" r:id="rId10"/>
    <p:sldId id="316" r:id="rId11"/>
  </p:sldIdLst>
  <p:sldSz cx="12192000" cy="6858000"/>
  <p:notesSz cx="6858000" cy="9144000"/>
  <p:embeddedFontLst>
    <p:embeddedFont>
      <p:font typeface="励手书昊仔简繁" panose="02010604000000000000" pitchFamily="2" charset="-122"/>
      <p:regular r:id="rId16"/>
    </p:embeddedFont>
    <p:embeddedFont>
      <p:font typeface="等线" panose="02010600030101010101" charset="-122"/>
      <p:regular r:id="rId17"/>
    </p:embeddedFont>
    <p:embeddedFont>
      <p:font typeface="汉仪昌黎宋刻本(原版)W" panose="00020600040101010101" pitchFamily="18" charset="-122"/>
      <p:regular r:id="rId18"/>
    </p:embeddedFont>
    <p:embeddedFont>
      <p:font typeface="方正苏新诗柳楷简体" panose="02000000000000000000" charset="-122"/>
      <p:regular r:id="rId19"/>
    </p:embeddedFont>
    <p:embeddedFont>
      <p:font typeface="汉仪程行简" panose="00020600040101010101" charset="-122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30" autoAdjust="0"/>
  </p:normalViewPr>
  <p:slideViewPr>
    <p:cSldViewPr snapToGrid="0" showGuides="1">
      <p:cViewPr>
        <p:scale>
          <a:sx n="50" d="100"/>
          <a:sy n="50" d="100"/>
        </p:scale>
        <p:origin x="1392" y="162"/>
      </p:cViewPr>
      <p:guideLst>
        <p:guide orient="horz" pos="77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28.xml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B9C7D-C984-4947-BA46-5A69539AEB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7563E-9381-4528-B00C-4ED304814A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5068968-51DB-4803-9E57-BDA8A1888A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22C010A-7E55-4C32-96ED-EDE2F59F5F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5068968-51DB-4803-9E57-BDA8A1888A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22C010A-7E55-4C32-96ED-EDE2F59F5FAE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77313" y="375352"/>
            <a:ext cx="7645400" cy="7039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4400" b="1" kern="1200" smtClean="0">
                <a:solidFill>
                  <a:schemeClr val="tx1"/>
                </a:solidFill>
                <a:latin typeface="励手书昊仔简繁" panose="02010604000000000000" pitchFamily="2" charset="-122"/>
                <a:ea typeface="励手书昊仔简繁" panose="02010604000000000000" pitchFamily="2" charset="-122"/>
                <a:cs typeface="+mn-cs"/>
              </a:defRPr>
            </a:lvl1pPr>
            <a:lvl2pPr marL="0" indent="0" algn="l" defTabSz="914400" rtl="0" eaLnBrk="1" latinLnBrk="0" hangingPunct="1">
              <a:buNone/>
              <a:defRPr lang="zh-CN" altLang="en-US" sz="4400" b="1" kern="1200" smtClean="0">
                <a:solidFill>
                  <a:schemeClr val="tx1"/>
                </a:solidFill>
                <a:latin typeface="励手书昊仔简繁" panose="02010604000000000000" pitchFamily="2" charset="-122"/>
                <a:ea typeface="励手书昊仔简繁" panose="02010604000000000000" pitchFamily="2" charset="-122"/>
                <a:cs typeface="+mn-cs"/>
              </a:defRPr>
            </a:lvl2pPr>
            <a:lvl3pPr marL="0" algn="l" defTabSz="914400" rtl="0" eaLnBrk="1" latinLnBrk="0" hangingPunct="1">
              <a:defRPr lang="zh-CN" altLang="en-US" sz="4400" b="1" kern="1200" smtClean="0">
                <a:solidFill>
                  <a:schemeClr val="tx1"/>
                </a:solidFill>
                <a:latin typeface="励手书昊仔简繁" panose="02010604000000000000" pitchFamily="2" charset="-122"/>
                <a:ea typeface="励手书昊仔简繁" panose="02010604000000000000" pitchFamily="2" charset="-122"/>
                <a:cs typeface="+mn-cs"/>
              </a:defRPr>
            </a:lvl3pPr>
            <a:lvl4pPr marL="0" algn="l" defTabSz="914400" rtl="0" eaLnBrk="1" latinLnBrk="0" hangingPunct="1">
              <a:defRPr lang="zh-CN" altLang="en-US" sz="4400" b="1" kern="1200" smtClean="0">
                <a:solidFill>
                  <a:schemeClr val="tx1"/>
                </a:solidFill>
                <a:latin typeface="励手书昊仔简繁" panose="02010604000000000000" pitchFamily="2" charset="-122"/>
                <a:ea typeface="励手书昊仔简繁" panose="02010604000000000000" pitchFamily="2" charset="-122"/>
                <a:cs typeface="+mn-cs"/>
              </a:defRPr>
            </a:lvl4pPr>
            <a:lvl5pPr marL="0" algn="l" defTabSz="914400" rtl="0" eaLnBrk="1" latinLnBrk="0" hangingPunct="1">
              <a:defRPr lang="zh-CN" altLang="en-US" sz="4400" b="1" kern="1200">
                <a:solidFill>
                  <a:schemeClr val="tx1"/>
                </a:solidFill>
                <a:latin typeface="励手书昊仔简繁" panose="02010604000000000000" pitchFamily="2" charset="-122"/>
                <a:ea typeface="励手书昊仔简繁" panose="02010604000000000000" pitchFamily="2" charset="-122"/>
                <a:cs typeface="+mn-cs"/>
              </a:defRPr>
            </a:lvl5pPr>
          </a:lstStyle>
          <a:p>
            <a:pPr lvl="0"/>
            <a:r>
              <a:rPr lang="zh-CN" altLang="en-US"/>
              <a:t>一级标题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5068968-51DB-4803-9E57-BDA8A1888A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22C010A-7E55-4C32-96ED-EDE2F59F5FA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7913" t="7913" r="7913" b="24453"/>
          <a:stretch>
            <a:fillRect/>
          </a:stretch>
        </p:blipFill>
        <p:spPr>
          <a:xfrm>
            <a:off x="4866951" y="352643"/>
            <a:ext cx="2458098" cy="79993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image" Target="../media/image2.jpeg"/><Relationship Id="rId5" Type="http://schemas.openxmlformats.org/officeDocument/2006/relationships/tags" Target="../tags/tag12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file:///D:\qq&#25991;&#20214;\712321467\Image\C2C\Image2\%7b75232B38-A165-1FB7-499C-2E1C792CACB5%7d.png" TargetMode="External"/><Relationship Id="rId12" Type="http://schemas.openxmlformats.org/officeDocument/2006/relationships/image" Target="../media/image3.png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0" t="4593" r="1954" b="26952"/>
          <a:stretch>
            <a:fillRect/>
          </a:stretch>
        </p:blipFill>
        <p:spPr>
          <a:xfrm flipH="1">
            <a:off x="-1" y="-2"/>
            <a:ext cx="12192001" cy="685800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68968-51DB-4803-9E57-BDA8A1888A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C010A-7E55-4C32-96ED-EDE2F59F5FA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圆角矩形 2"/>
          <p:cNvSpPr/>
          <p:nvPr userDrawn="1">
            <p:custDataLst>
              <p:tags r:id="rId10"/>
            </p:custDataLst>
          </p:nvPr>
        </p:nvSpPr>
        <p:spPr>
          <a:xfrm>
            <a:off x="184561" y="198621"/>
            <a:ext cx="11822879" cy="6460758"/>
          </a:xfrm>
          <a:prstGeom prst="roundRect">
            <a:avLst>
              <a:gd name="adj" fmla="val 3252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11" name="图片 1073743875" descr="学科网 zxxk.com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r:link="rId1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file:///C:\Users\&#23391;&#20048;&#36713;\Desktop\&#32043;&#36784;&#36335;%2014.m4a" TargetMode="External"/><Relationship Id="rId8" Type="http://schemas.openxmlformats.org/officeDocument/2006/relationships/audio" Target="file:///C:\Users\&#23391;&#20048;&#36713;\Desktop\&#32043;&#36784;&#36335;%2014.m4a" TargetMode="External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.png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file:///C:\Users\&#23391;&#20048;&#36713;\Desktop\&#32043;&#36784;&#36335;%2016.m4a" TargetMode="External"/><Relationship Id="rId2" Type="http://schemas.openxmlformats.org/officeDocument/2006/relationships/audio" Target="file:///C:\Users\&#23391;&#20048;&#36713;\Desktop\&#32043;&#36784;&#36335;%2016.m4a" TargetMode="Externa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file:///C:\Users\&#23391;&#20048;&#36713;\Desktop\&#32043;&#36784;&#36335;%2018.m4a" TargetMode="External"/><Relationship Id="rId2" Type="http://schemas.openxmlformats.org/officeDocument/2006/relationships/audio" Target="file:///C:\Users\&#23391;&#20048;&#36713;\Desktop\&#32043;&#36784;&#36335;%2018.m4a" TargetMode="Externa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0" t="4593" r="1954" b="26952"/>
          <a:stretch>
            <a:fillRect/>
          </a:stretch>
        </p:blipFill>
        <p:spPr>
          <a:xfrm flipH="1">
            <a:off x="-1" y="-2"/>
            <a:ext cx="12192001" cy="685800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37490" y="1741170"/>
            <a:ext cx="12200255" cy="2980055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占位符 2"/>
          <p:cNvSpPr txBox="1"/>
          <p:nvPr>
            <p:custDataLst>
              <p:tags r:id="rId4"/>
            </p:custDataLst>
          </p:nvPr>
        </p:nvSpPr>
        <p:spPr>
          <a:xfrm>
            <a:off x="5107305" y="2976880"/>
            <a:ext cx="6730365" cy="1056640"/>
          </a:xfrm>
          <a:prstGeom prst="rect">
            <a:avLst/>
          </a:prstGeom>
        </p:spPr>
        <p:txBody>
          <a:bodyPr>
            <a:noAutofit/>
          </a:bodyPr>
          <a:lstStyle>
            <a:lvl1pPr marR="0" lvl="0" indent="17780" algn="ctr" fontAlgn="auto">
              <a:lnSpc>
                <a:spcPts val="8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6600" b="1">
                <a:ln w="6350">
                  <a:noFill/>
                </a:ln>
                <a:solidFill>
                  <a:srgbClr val="C00000"/>
                </a:solidFill>
                <a:effectLst>
                  <a:glow rad="25400">
                    <a:schemeClr val="bg1">
                      <a:alpha val="3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昌黎宋刻本(原版)W" panose="00020600040101010101" pitchFamily="18" charset="-122"/>
                <a:ea typeface="汉仪昌黎宋刻本(原版)W" panose="00020600040101010101" pitchFamily="18" charset="-122"/>
                <a:cs typeface="经典特宋简" panose="02010609010101010101" pitchFamily="49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pPr>
              <a:lnSpc>
                <a:spcPts val="6500"/>
              </a:lnSpc>
            </a:pPr>
            <a:r>
              <a:rPr lang="zh-CN" altLang="en-US" sz="11500" spc="300">
                <a:gradFill>
                  <a:gsLst>
                    <a:gs pos="0">
                      <a:srgbClr val="CF9660"/>
                    </a:gs>
                    <a:gs pos="99000">
                      <a:srgbClr val="5F3B1C"/>
                    </a:gs>
                  </a:gsLst>
                  <a:lin ang="16200000" scaled="0"/>
                </a:gradFill>
              </a:rPr>
              <a:t>晏子使楚</a:t>
            </a:r>
            <a:endParaRPr lang="zh-CN" altLang="en-US" sz="11500" spc="300">
              <a:gradFill>
                <a:gsLst>
                  <a:gs pos="0">
                    <a:srgbClr val="CF9660"/>
                  </a:gs>
                  <a:gs pos="99000">
                    <a:srgbClr val="5F3B1C"/>
                  </a:gs>
                </a:gsLst>
                <a:lin ang="16200000" scaled="0"/>
              </a:gradFill>
            </a:endParaRPr>
          </a:p>
        </p:txBody>
      </p:sp>
      <p:sp>
        <p:nvSpPr>
          <p:cNvPr id="18" name="矩形 14"/>
          <p:cNvSpPr/>
          <p:nvPr>
            <p:custDataLst>
              <p:tags r:id="rId5"/>
            </p:custDataLst>
          </p:nvPr>
        </p:nvSpPr>
        <p:spPr>
          <a:xfrm>
            <a:off x="0" y="-2"/>
            <a:ext cx="6840280" cy="6858002"/>
          </a:xfrm>
          <a:custGeom>
            <a:avLst/>
            <a:gdLst>
              <a:gd name="connsiteX0" fmla="*/ 0 w 5338916"/>
              <a:gd name="connsiteY0" fmla="*/ 0 h 6858000"/>
              <a:gd name="connsiteX1" fmla="*/ 5338916 w 5338916"/>
              <a:gd name="connsiteY1" fmla="*/ 0 h 6858000"/>
              <a:gd name="connsiteX2" fmla="*/ 5338916 w 5338916"/>
              <a:gd name="connsiteY2" fmla="*/ 6858000 h 6858000"/>
              <a:gd name="connsiteX3" fmla="*/ 0 w 5338916"/>
              <a:gd name="connsiteY3" fmla="*/ 6858000 h 6858000"/>
              <a:gd name="connsiteX4" fmla="*/ 0 w 5338916"/>
              <a:gd name="connsiteY4" fmla="*/ 0 h 6858000"/>
              <a:gd name="connsiteX0-1" fmla="*/ 0 w 5338916"/>
              <a:gd name="connsiteY0-2" fmla="*/ 0 h 6858000"/>
              <a:gd name="connsiteX1-3" fmla="*/ 2890684 w 5338916"/>
              <a:gd name="connsiteY1-4" fmla="*/ 0 h 6858000"/>
              <a:gd name="connsiteX2-5" fmla="*/ 5338916 w 5338916"/>
              <a:gd name="connsiteY2-6" fmla="*/ 6858000 h 6858000"/>
              <a:gd name="connsiteX3-7" fmla="*/ 0 w 5338916"/>
              <a:gd name="connsiteY3-8" fmla="*/ 6858000 h 6858000"/>
              <a:gd name="connsiteX4-9" fmla="*/ 0 w 5338916"/>
              <a:gd name="connsiteY4-10" fmla="*/ 0 h 6858000"/>
              <a:gd name="connsiteX0-11" fmla="*/ 0 w 5338916"/>
              <a:gd name="connsiteY0-12" fmla="*/ 57150 h 6915150"/>
              <a:gd name="connsiteX1-13" fmla="*/ 2607846 w 5338916"/>
              <a:gd name="connsiteY1-14" fmla="*/ 0 h 6915150"/>
              <a:gd name="connsiteX2-15" fmla="*/ 5338916 w 5338916"/>
              <a:gd name="connsiteY2-16" fmla="*/ 6915150 h 6915150"/>
              <a:gd name="connsiteX3-17" fmla="*/ 0 w 5338916"/>
              <a:gd name="connsiteY3-18" fmla="*/ 6915150 h 6915150"/>
              <a:gd name="connsiteX4-19" fmla="*/ 0 w 5338916"/>
              <a:gd name="connsiteY4-20" fmla="*/ 57150 h 6915150"/>
              <a:gd name="connsiteX0-21" fmla="*/ 0 w 5338916"/>
              <a:gd name="connsiteY0-22" fmla="*/ 0 h 6858000"/>
              <a:gd name="connsiteX1-23" fmla="*/ 2607846 w 5338916"/>
              <a:gd name="connsiteY1-24" fmla="*/ 0 h 6858000"/>
              <a:gd name="connsiteX2-25" fmla="*/ 5338916 w 5338916"/>
              <a:gd name="connsiteY2-26" fmla="*/ 6858000 h 6858000"/>
              <a:gd name="connsiteX3-27" fmla="*/ 0 w 5338916"/>
              <a:gd name="connsiteY3-28" fmla="*/ 6858000 h 6858000"/>
              <a:gd name="connsiteX4-29" fmla="*/ 0 w 5338916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38916" h="6858000">
                <a:moveTo>
                  <a:pt x="0" y="0"/>
                </a:moveTo>
                <a:lnTo>
                  <a:pt x="2607846" y="0"/>
                </a:lnTo>
                <a:lnTo>
                  <a:pt x="53389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 l="-21432" t="-5430" r="-2354" b="-18357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01810" y="3876675"/>
            <a:ext cx="2435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gradFill>
                  <a:gsLst>
                    <a:gs pos="51300">
                      <a:srgbClr val="D86B5D"/>
                    </a:gs>
                    <a:gs pos="0">
                      <a:srgbClr val="5B4F77"/>
                    </a:gs>
                    <a:gs pos="100000">
                      <a:srgbClr val="FF5E2A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苏新诗柳楷简体" panose="02000000000000000000" charset="-122"/>
                <a:ea typeface="方正苏新诗柳楷简体" panose="02000000000000000000" charset="-122"/>
              </a:rPr>
              <a:t>八年级十一班</a:t>
            </a:r>
            <a:endParaRPr lang="zh-CN" altLang="en-US" sz="2800" b="1">
              <a:gradFill>
                <a:gsLst>
                  <a:gs pos="51300">
                    <a:srgbClr val="D86B5D"/>
                  </a:gs>
                  <a:gs pos="0">
                    <a:srgbClr val="5B4F77"/>
                  </a:gs>
                  <a:gs pos="100000">
                    <a:srgbClr val="FF5E2A"/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pic>
        <p:nvPicPr>
          <p:cNvPr id="4" name="紫辰路 14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64455" y="334010"/>
            <a:ext cx="1184275" cy="140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6000" numSld="2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22555"/>
            <a:ext cx="12185015" cy="7245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175" y="529590"/>
            <a:ext cx="4824095" cy="698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苏新诗柳楷简体" panose="02000000000000000000" charset="-122"/>
                <a:ea typeface="方正苏新诗柳楷简体" panose="02000000000000000000" charset="-122"/>
              </a:rPr>
              <a:t>导入：初识晏子使楚</a:t>
            </a:r>
            <a:endParaRPr lang="zh-CN" altLang="en-US" sz="4000" b="1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9930" y="-81915"/>
            <a:ext cx="12970510" cy="70218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175" y="529590"/>
            <a:ext cx="8375650" cy="770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苏新诗柳楷简体" panose="02000000000000000000" charset="-122"/>
                <a:ea typeface="方正苏新诗柳楷简体" panose="02000000000000000000" charset="-122"/>
              </a:rPr>
              <a:t>场景二：楚王与丞相商议为难晏子</a:t>
            </a:r>
            <a:endParaRPr lang="zh-CN" altLang="en-US" sz="4000" b="1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pic>
        <p:nvPicPr>
          <p:cNvPr id="5" name="紫辰路 1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link="rId3">
                  <p14:fade in="2000.000000" out="7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68005" y="378460"/>
            <a:ext cx="1099820" cy="1073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3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015" y="10160"/>
            <a:ext cx="12432030" cy="68478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175" y="521335"/>
            <a:ext cx="8375650" cy="779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苏新诗柳楷简体" panose="02000000000000000000" charset="-122"/>
                <a:ea typeface="方正苏新诗柳楷简体" panose="02000000000000000000" charset="-122"/>
              </a:rPr>
              <a:t>场景三：楚国两丞相为难晏子</a:t>
            </a:r>
            <a:endParaRPr lang="zh-CN" altLang="en-US" sz="4000" b="1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3845" y="-62865"/>
            <a:ext cx="13018135" cy="7232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175" y="521335"/>
            <a:ext cx="8375650" cy="779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苏新诗柳楷简体" panose="02000000000000000000" charset="-122"/>
                <a:ea typeface="方正苏新诗柳楷简体" panose="02000000000000000000" charset="-122"/>
              </a:rPr>
              <a:t>场景四：楚王宴请晏子</a:t>
            </a:r>
            <a:endParaRPr lang="zh-CN" altLang="en-US" sz="4000" b="1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3660" y="-556895"/>
            <a:ext cx="12265660" cy="82219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175" y="521335"/>
            <a:ext cx="8375650" cy="779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苏新诗柳楷简体" panose="02000000000000000000" charset="-122"/>
                <a:ea typeface="方正苏新诗柳楷简体" panose="02000000000000000000" charset="-122"/>
              </a:rPr>
              <a:t>场景四：楚王宴请晏子</a:t>
            </a:r>
            <a:endParaRPr lang="zh-CN" altLang="en-US" sz="4000" b="1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  <p:pic>
        <p:nvPicPr>
          <p:cNvPr id="5" name="紫辰路 1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link="rId3">
                  <p14:fade in="250.000000" out="35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1985" y="397510"/>
            <a:ext cx="998220" cy="102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5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3845" y="-62865"/>
            <a:ext cx="13018135" cy="7232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175" y="521335"/>
            <a:ext cx="8375650" cy="779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gradFill>
                  <a:gsLst>
                    <a:gs pos="25000">
                      <a:srgbClr val="FFD83A"/>
                    </a:gs>
                    <a:gs pos="75000">
                      <a:srgbClr val="FFFD6D"/>
                    </a:gs>
                    <a:gs pos="0">
                      <a:srgbClr val="F8C334"/>
                    </a:gs>
                    <a:gs pos="100000">
                      <a:srgbClr val="FFFEB8"/>
                    </a:gs>
                  </a:gsLst>
                  <a:lin ang="189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苏新诗柳楷简体" panose="02000000000000000000" charset="-122"/>
                <a:ea typeface="方正苏新诗柳楷简体" panose="02000000000000000000" charset="-122"/>
              </a:rPr>
              <a:t>场景四：楚王宴请晏子</a:t>
            </a:r>
            <a:endParaRPr lang="zh-CN" altLang="en-US" sz="4000" b="1">
              <a:gradFill>
                <a:gsLst>
                  <a:gs pos="25000">
                    <a:srgbClr val="FFD83A"/>
                  </a:gs>
                  <a:gs pos="75000">
                    <a:srgbClr val="FFFD6D"/>
                  </a:gs>
                  <a:gs pos="0">
                    <a:srgbClr val="F8C334"/>
                  </a:gs>
                  <a:gs pos="100000">
                    <a:srgbClr val="FFFEB8"/>
                  </a:gs>
                </a:gsLst>
                <a:lin ang="189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苏新诗柳楷简体" panose="02000000000000000000" charset="-122"/>
              <a:ea typeface="方正苏新诗柳楷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21920"/>
            <a:ext cx="12192635" cy="7130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-60960"/>
            <a:ext cx="11973560" cy="697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08280" cy="7078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1710" y="435610"/>
            <a:ext cx="112712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指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导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: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周东梅老师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总导演：胡伊诺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总编制：孟巾钶</a:t>
            </a:r>
            <a:endParaRPr lang="zh-CN" altLang="en-US" sz="3200">
              <a:solidFill>
                <a:schemeClr val="accent3">
                  <a:lumMod val="50000"/>
                </a:schemeClr>
              </a:solidFill>
              <a:latin typeface="汉仪程行简" panose="00020600040101010101" charset="-122"/>
              <a:ea typeface="汉仪程行简" panose="00020600040101010101" charset="-122"/>
              <a:cs typeface="汉仪程行简" panose="00020600040101010101" charset="-122"/>
            </a:endParaRPr>
          </a:p>
          <a:p>
            <a:endParaRPr lang="zh-CN" altLang="en-US" sz="3200">
              <a:solidFill>
                <a:schemeClr val="accent3">
                  <a:lumMod val="50000"/>
                </a:schemeClr>
              </a:solidFill>
              <a:latin typeface="汉仪程行简" panose="00020600040101010101" charset="-122"/>
              <a:ea typeface="汉仪程行简" panose="00020600040101010101" charset="-122"/>
              <a:cs typeface="汉仪程行简" panose="00020600040101010101" charset="-122"/>
            </a:endParaRPr>
          </a:p>
          <a:p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晏子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: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许可欣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楚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王：陈家豪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丞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相：徐渺然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彭渝博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侍从：王菁熠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跑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腿：刘宣作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韩明轩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 </a:t>
            </a:r>
            <a:endParaRPr lang="en-US" altLang="zh-CN" sz="3200">
              <a:solidFill>
                <a:schemeClr val="accent3">
                  <a:lumMod val="50000"/>
                </a:schemeClr>
              </a:solidFill>
              <a:latin typeface="汉仪程行简" panose="00020600040101010101" charset="-122"/>
              <a:ea typeface="汉仪程行简" panose="00020600040101010101" charset="-122"/>
              <a:cs typeface="汉仪程行简" panose="00020600040101010101" charset="-122"/>
            </a:endParaRPr>
          </a:p>
          <a:p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盗贼：胥文博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夫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子：赵海源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女学生：翟熙涛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李灵宇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</a:t>
            </a:r>
            <a:endParaRPr lang="en-US" altLang="zh-CN" sz="3200">
              <a:solidFill>
                <a:schemeClr val="accent3">
                  <a:lumMod val="50000"/>
                </a:schemeClr>
              </a:solidFill>
              <a:latin typeface="汉仪程行简" panose="00020600040101010101" charset="-122"/>
              <a:ea typeface="汉仪程行简" panose="00020600040101010101" charset="-122"/>
              <a:cs typeface="汉仪程行简" panose="00020600040101010101" charset="-122"/>
            </a:endParaRPr>
          </a:p>
          <a:p>
            <a:endParaRPr lang="en-US" altLang="zh-CN" sz="3200">
              <a:solidFill>
                <a:schemeClr val="accent3">
                  <a:lumMod val="50000"/>
                </a:schemeClr>
              </a:solidFill>
              <a:latin typeface="汉仪程行简" panose="00020600040101010101" charset="-122"/>
              <a:ea typeface="汉仪程行简" panose="00020600040101010101" charset="-122"/>
              <a:cs typeface="汉仪程行简" panose="00020600040101010101" charset="-122"/>
            </a:endParaRPr>
          </a:p>
          <a:p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古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筝：宋佳茜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  </a:t>
            </a:r>
            <a:endParaRPr lang="en-US" altLang="zh-CN" sz="3200">
              <a:solidFill>
                <a:schemeClr val="accent3">
                  <a:lumMod val="50000"/>
                </a:schemeClr>
              </a:solidFill>
              <a:latin typeface="汉仪程行简" panose="00020600040101010101" charset="-122"/>
              <a:ea typeface="汉仪程行简" panose="00020600040101010101" charset="-122"/>
              <a:cs typeface="汉仪程行简" panose="00020600040101010101" charset="-122"/>
            </a:endParaRPr>
          </a:p>
          <a:p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  <a:sym typeface="+mn-ea"/>
              </a:rPr>
              <a:t>舞蹈组：张淑蕴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  <a:sym typeface="+mn-ea"/>
              </a:rPr>
              <a:t>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  <a:sym typeface="+mn-ea"/>
              </a:rPr>
              <a:t>蒋梓菲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  <a:sym typeface="+mn-ea"/>
              </a:rPr>
              <a:t>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  <a:sym typeface="+mn-ea"/>
              </a:rPr>
              <a:t>王炫紫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  <a:sym typeface="+mn-ea"/>
              </a:rPr>
              <a:t>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  <a:sym typeface="+mn-ea"/>
              </a:rPr>
              <a:t>周佳一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  <a:sym typeface="+mn-ea"/>
              </a:rPr>
              <a:t>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  <a:sym typeface="+mn-ea"/>
              </a:rPr>
              <a:t>王颢博</a:t>
            </a:r>
            <a:endParaRPr lang="zh-CN" altLang="en-US" sz="3200">
              <a:solidFill>
                <a:schemeClr val="accent3">
                  <a:lumMod val="50000"/>
                </a:schemeClr>
              </a:solidFill>
              <a:latin typeface="汉仪程行简" panose="00020600040101010101" charset="-122"/>
              <a:ea typeface="汉仪程行简" panose="00020600040101010101" charset="-122"/>
              <a:cs typeface="汉仪程行简" panose="00020600040101010101" charset="-122"/>
            </a:endParaRPr>
          </a:p>
          <a:p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道具组：刘泽宇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张家康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彭渝博</a:t>
            </a:r>
            <a:r>
              <a:rPr lang="en-US" altLang="zh-CN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 </a:t>
            </a:r>
            <a:r>
              <a:rPr lang="zh-CN" altLang="en-US" sz="3200">
                <a:solidFill>
                  <a:schemeClr val="accent3">
                    <a:lumMod val="50000"/>
                  </a:schemeClr>
                </a:solidFill>
                <a:latin typeface="汉仪程行简" panose="00020600040101010101" charset="-122"/>
                <a:ea typeface="汉仪程行简" panose="00020600040101010101" charset="-122"/>
                <a:cs typeface="汉仪程行简" panose="00020600040101010101" charset="-122"/>
              </a:rPr>
              <a:t>徐渺然</a:t>
            </a:r>
            <a:endParaRPr lang="zh-CN" altLang="en-US" sz="3200">
              <a:solidFill>
                <a:schemeClr val="accent3">
                  <a:lumMod val="50000"/>
                </a:schemeClr>
              </a:solidFill>
              <a:latin typeface="汉仪程行简" panose="00020600040101010101" charset="-122"/>
              <a:ea typeface="汉仪程行简" panose="00020600040101010101" charset="-122"/>
              <a:cs typeface="汉仪程行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tags/tag1.xml><?xml version="1.0" encoding="utf-8"?>
<p:tagLst xmlns:p="http://schemas.openxmlformats.org/presentationml/2006/main">
  <p:tag name="AS_UNIQUEID" val="1837"/>
</p:tagLst>
</file>

<file path=ppt/tags/tag10.xml><?xml version="1.0" encoding="utf-8"?>
<p:tagLst xmlns:p="http://schemas.openxmlformats.org/presentationml/2006/main">
  <p:tag name="AS_UNIQUEID" val="1849"/>
</p:tagLst>
</file>

<file path=ppt/tags/tag11.xml><?xml version="1.0" encoding="utf-8"?>
<p:tagLst xmlns:p="http://schemas.openxmlformats.org/presentationml/2006/main">
  <p:tag name="AS_UNIQUEID" val="1850"/>
</p:tagLst>
</file>

<file path=ppt/tags/tag12.xml><?xml version="1.0" encoding="utf-8"?>
<p:tagLst xmlns:p="http://schemas.openxmlformats.org/presentationml/2006/main">
  <p:tag name="AS_UNIQUEID" val="1852"/>
</p:tagLst>
</file>

<file path=ppt/tags/tag13.xml><?xml version="1.0" encoding="utf-8"?>
<p:tagLst xmlns:p="http://schemas.openxmlformats.org/presentationml/2006/main">
  <p:tag name="AS_UNIQUEID" val="1853"/>
</p:tagLst>
</file>

<file path=ppt/tags/tag14.xml><?xml version="1.0" encoding="utf-8"?>
<p:tagLst xmlns:p="http://schemas.openxmlformats.org/presentationml/2006/main">
  <p:tag name="AS_UNIQUEID" val="1854"/>
</p:tagLst>
</file>

<file path=ppt/tags/tag15.xml><?xml version="1.0" encoding="utf-8"?>
<p:tagLst xmlns:p="http://schemas.openxmlformats.org/presentationml/2006/main">
  <p:tag name="AS_UNIQUEID" val="1855"/>
</p:tagLst>
</file>

<file path=ppt/tags/tag16.xml><?xml version="1.0" encoding="utf-8"?>
<p:tagLst xmlns:p="http://schemas.openxmlformats.org/presentationml/2006/main">
  <p:tag name="AS_UNIQUEID" val="1856"/>
</p:tagLst>
</file>

<file path=ppt/tags/tag17.xml><?xml version="1.0" encoding="utf-8"?>
<p:tagLst xmlns:p="http://schemas.openxmlformats.org/presentationml/2006/main">
  <p:tag name="AS_UNIQUEID" val="1857"/>
</p:tagLst>
</file>

<file path=ppt/tags/tag18.xml><?xml version="1.0" encoding="utf-8"?>
<p:tagLst xmlns:p="http://schemas.openxmlformats.org/presentationml/2006/main">
  <p:tag name="AS_UNIQUEID" val="1866"/>
</p:tagLst>
</file>

<file path=ppt/tags/tag19.xml><?xml version="1.0" encoding="utf-8"?>
<p:tagLst xmlns:p="http://schemas.openxmlformats.org/presentationml/2006/main">
  <p:tag name="AS_UNIQUEID" val="1867"/>
</p:tagLst>
</file>

<file path=ppt/tags/tag2.xml><?xml version="1.0" encoding="utf-8"?>
<p:tagLst xmlns:p="http://schemas.openxmlformats.org/presentationml/2006/main">
  <p:tag name="AS_UNIQUEID" val="1838"/>
</p:tagLst>
</file>

<file path=ppt/tags/tag20.xml><?xml version="1.0" encoding="utf-8"?>
<p:tagLst xmlns:p="http://schemas.openxmlformats.org/presentationml/2006/main">
  <p:tag name="AS_UNIQUEID" val="1868"/>
</p:tagLst>
</file>

<file path=ppt/tags/tag21.xml><?xml version="1.0" encoding="utf-8"?>
<p:tagLst xmlns:p="http://schemas.openxmlformats.org/presentationml/2006/main">
  <p:tag name="AS_UNIQUEID" val="1871"/>
</p:tagLst>
</file>

<file path=ppt/tags/tag22.xml><?xml version="1.0" encoding="utf-8"?>
<p:tagLst xmlns:p="http://schemas.openxmlformats.org/presentationml/2006/main">
  <p:tag name="AS_UNIQUEID" val="1859"/>
</p:tagLst>
</file>

<file path=ppt/tags/tag23.xml><?xml version="1.0" encoding="utf-8"?>
<p:tagLst xmlns:p="http://schemas.openxmlformats.org/presentationml/2006/main">
  <p:tag name="AS_UNIQUEID" val="1860"/>
</p:tagLst>
</file>

<file path=ppt/tags/tag24.xml><?xml version="1.0" encoding="utf-8"?>
<p:tagLst xmlns:p="http://schemas.openxmlformats.org/presentationml/2006/main">
  <p:tag name="AS_UNIQUEID" val="1861"/>
</p:tagLst>
</file>

<file path=ppt/tags/tag25.xml><?xml version="1.0" encoding="utf-8"?>
<p:tagLst xmlns:p="http://schemas.openxmlformats.org/presentationml/2006/main">
  <p:tag name="AS_UNIQUEID" val="1862"/>
</p:tagLst>
</file>

<file path=ppt/tags/tag26.xml><?xml version="1.0" encoding="utf-8"?>
<p:tagLst xmlns:p="http://schemas.openxmlformats.org/presentationml/2006/main">
  <p:tag name="AS_UNIQUEID" val="1863"/>
</p:tagLst>
</file>

<file path=ppt/tags/tag27.xml><?xml version="1.0" encoding="utf-8"?>
<p:tagLst xmlns:p="http://schemas.openxmlformats.org/presentationml/2006/main">
  <p:tag name="AS_UNIQUEID" val="1864"/>
</p:tagLst>
</file>

<file path=ppt/tags/tag28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resource_record_key" val="{&quot;13&quot;:[4532414,20174685,4676804,19972064,4364911,4364884,20482077,20063521,19972061]}"/>
  <p:tag name="commondata" val="eyJoZGlkIjoiOWEyYTIwMzU4MzJjYzc3MWFkMTc0ZGZkZmQ4MmYwN2QifQ=="/>
</p:tagLst>
</file>

<file path=ppt/tags/tag3.xml><?xml version="1.0" encoding="utf-8"?>
<p:tagLst xmlns:p="http://schemas.openxmlformats.org/presentationml/2006/main">
  <p:tag name="AS_UNIQUEID" val="1839"/>
</p:tagLst>
</file>

<file path=ppt/tags/tag4.xml><?xml version="1.0" encoding="utf-8"?>
<p:tagLst xmlns:p="http://schemas.openxmlformats.org/presentationml/2006/main">
  <p:tag name="AS_UNIQUEID" val="1842"/>
</p:tagLst>
</file>

<file path=ppt/tags/tag5.xml><?xml version="1.0" encoding="utf-8"?>
<p:tagLst xmlns:p="http://schemas.openxmlformats.org/presentationml/2006/main">
  <p:tag name="AS_UNIQUEID" val="1843"/>
</p:tagLst>
</file>

<file path=ppt/tags/tag6.xml><?xml version="1.0" encoding="utf-8"?>
<p:tagLst xmlns:p="http://schemas.openxmlformats.org/presentationml/2006/main">
  <p:tag name="AS_UNIQUEID" val="1844"/>
</p:tagLst>
</file>

<file path=ppt/tags/tag7.xml><?xml version="1.0" encoding="utf-8"?>
<p:tagLst xmlns:p="http://schemas.openxmlformats.org/presentationml/2006/main">
  <p:tag name="AS_UNIQUEID" val="1845"/>
</p:tagLst>
</file>

<file path=ppt/tags/tag8.xml><?xml version="1.0" encoding="utf-8"?>
<p:tagLst xmlns:p="http://schemas.openxmlformats.org/presentationml/2006/main">
  <p:tag name="AS_UNIQUEID" val="1847"/>
</p:tagLst>
</file>

<file path=ppt/tags/tag9.xml><?xml version="1.0" encoding="utf-8"?>
<p:tagLst xmlns:p="http://schemas.openxmlformats.org/presentationml/2006/main">
  <p:tag name="AS_UNIQUEID" val="184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WPS 演示</Application>
  <PresentationFormat>宽屏</PresentationFormat>
  <Paragraphs>25</Paragraphs>
  <Slides>9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励手书昊仔简繁</vt:lpstr>
      <vt:lpstr>等线</vt:lpstr>
      <vt:lpstr>汉仪昌黎宋刻本(原版)W</vt:lpstr>
      <vt:lpstr>经典特宋简</vt:lpstr>
      <vt:lpstr>方正苏新诗柳楷简体</vt:lpstr>
      <vt:lpstr>汉仪程行简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陈红岗</cp:lastModifiedBy>
  <cp:revision>58</cp:revision>
  <dcterms:created xsi:type="dcterms:W3CDTF">2022-09-06T06:01:00Z</dcterms:created>
  <dcterms:modified xsi:type="dcterms:W3CDTF">2024-04-27T22:06:24Z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E4FF4895E97B4C4F8D7DE5199C8FB406_12</vt:lpwstr>
  </property>
  <property fmtid="{D5CDD505-2E9C-101B-9397-08002B2CF9AE}" pid="3" name="KSOProductBuildVer">
    <vt:lpwstr>2052-12.1.0.16729</vt:lpwstr>
  </property>
</Properties>
</file>